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2473-3F04-474E-84C3-EC6BCF15025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7750-8E56-4990-BF48-42DFF4007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2473-3F04-474E-84C3-EC6BCF15025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7750-8E56-4990-BF48-42DFF4007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2473-3F04-474E-84C3-EC6BCF15025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7750-8E56-4990-BF48-42DFF4007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2473-3F04-474E-84C3-EC6BCF15025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7750-8E56-4990-BF48-42DFF4007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2473-3F04-474E-84C3-EC6BCF15025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7750-8E56-4990-BF48-42DFF4007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2473-3F04-474E-84C3-EC6BCF15025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7750-8E56-4990-BF48-42DFF4007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2473-3F04-474E-84C3-EC6BCF15025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7750-8E56-4990-BF48-42DFF4007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2473-3F04-474E-84C3-EC6BCF15025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7750-8E56-4990-BF48-42DFF4007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2473-3F04-474E-84C3-EC6BCF15025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7750-8E56-4990-BF48-42DFF4007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2473-3F04-474E-84C3-EC6BCF15025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7750-8E56-4990-BF48-42DFF4007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B2473-3F04-474E-84C3-EC6BCF15025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E7750-8E56-4990-BF48-42DFF4007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B2473-3F04-474E-84C3-EC6BCF15025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E7750-8E56-4990-BF48-42DFF400796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Marshall Plan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Do you think the United States is the most powerful nation in the world?  Why or Why not? 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WWII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United States had helped win the war and had suffered relatively minimal damage.</a:t>
            </a:r>
          </a:p>
          <a:p>
            <a:r>
              <a:rPr lang="en-US" dirty="0" smtClean="0"/>
              <a:t>The United States had also been able to restart its economy and by the end of the war had one of the most powerful economies in the world.</a:t>
            </a:r>
          </a:p>
          <a:p>
            <a:r>
              <a:rPr lang="en-US" dirty="0" smtClean="0"/>
              <a:t>It also one of the largest military forces, and was not longer an isolationist power.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Thought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Was the United States more powerful after WWII or is it more powerful now?  Why do you believe this? 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Would you help Europe Rebuild after the war?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Europe had been ravaged by the war and most of its economies were in bad shape.</a:t>
            </a:r>
          </a:p>
          <a:p>
            <a:r>
              <a:rPr lang="en-US" sz="3600" dirty="0" smtClean="0"/>
              <a:t>In addition, Germany had been completely destroyed and needed to be rebuilt.</a:t>
            </a:r>
          </a:p>
          <a:p>
            <a:endParaRPr lang="en-US" sz="3600" dirty="0"/>
          </a:p>
          <a:p>
            <a:r>
              <a:rPr lang="en-US" sz="3600" dirty="0" smtClean="0"/>
              <a:t>What would be your plan to rebuild Europe?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Realism vs. Idealism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What does it mean to be realistic?</a:t>
            </a:r>
          </a:p>
          <a:p>
            <a:r>
              <a:rPr lang="en-US" sz="6000" dirty="0" smtClean="0"/>
              <a:t>What does it mean to be idealistic?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Marshall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the Article about the Marshall Plan.  Answer the following questions.</a:t>
            </a:r>
          </a:p>
          <a:p>
            <a:r>
              <a:rPr lang="en-US" dirty="0" smtClean="0"/>
              <a:t>1.  What was the Marshall Plan? </a:t>
            </a:r>
          </a:p>
          <a:p>
            <a:r>
              <a:rPr lang="en-US" dirty="0" smtClean="0"/>
              <a:t>2.  Why did Stalin criticize the program?</a:t>
            </a:r>
          </a:p>
          <a:p>
            <a:r>
              <a:rPr lang="en-US" dirty="0" smtClean="0"/>
              <a:t>3.  How did the Marshall Plan help the United States?</a:t>
            </a:r>
          </a:p>
          <a:p>
            <a:r>
              <a:rPr lang="en-US" dirty="0" smtClean="0"/>
              <a:t>4.  Was the plan realist or idealist?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Write an editorial.  Argue whether you think the Marshall Plan was realist or idealistic.  In addition, do you think the Marshall Plan was successful?  Please answer these questions in a well-formed paragraph!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270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Marshall Plan</vt:lpstr>
      <vt:lpstr>Warm-up</vt:lpstr>
      <vt:lpstr>After WWII</vt:lpstr>
      <vt:lpstr>Thought question</vt:lpstr>
      <vt:lpstr>Would you help Europe Rebuild after the war?</vt:lpstr>
      <vt:lpstr>Realism vs. Idealism</vt:lpstr>
      <vt:lpstr>Marshall Plan</vt:lpstr>
      <vt:lpstr>Exit Slip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Marshall Plan</dc:title>
  <dc:creator>Sejal</dc:creator>
  <cp:lastModifiedBy>Sejal</cp:lastModifiedBy>
  <cp:revision>13</cp:revision>
  <dcterms:created xsi:type="dcterms:W3CDTF">2010-03-22T12:30:39Z</dcterms:created>
  <dcterms:modified xsi:type="dcterms:W3CDTF">2010-03-22T19:11:06Z</dcterms:modified>
</cp:coreProperties>
</file>